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66" y="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0C726-26FC-4572-9019-CD8BD6F649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DAC18C-8B06-4D3C-8369-87B5CB7668BF}">
      <dgm:prSet/>
      <dgm:spPr/>
      <dgm:t>
        <a:bodyPr/>
        <a:lstStyle/>
        <a:p>
          <a:r>
            <a:rPr lang="en-US"/>
            <a:t>El desarrollo humano es un proceso continuo de cambio y crecimiento físico, cognitivo, emocional y social.</a:t>
          </a:r>
        </a:p>
      </dgm:t>
    </dgm:pt>
    <dgm:pt modelId="{4F22E15B-6665-409A-A667-A92115803F6A}" type="parTrans" cxnId="{EA101010-1223-4CCC-9A24-BB24E0500D99}">
      <dgm:prSet/>
      <dgm:spPr/>
      <dgm:t>
        <a:bodyPr/>
        <a:lstStyle/>
        <a:p>
          <a:endParaRPr lang="en-US"/>
        </a:p>
      </dgm:t>
    </dgm:pt>
    <dgm:pt modelId="{3D373B36-CCEE-4B58-B622-E0FA62E612FE}" type="sibTrans" cxnId="{EA101010-1223-4CCC-9A24-BB24E0500D99}">
      <dgm:prSet/>
      <dgm:spPr/>
      <dgm:t>
        <a:bodyPr/>
        <a:lstStyle/>
        <a:p>
          <a:endParaRPr lang="en-US"/>
        </a:p>
      </dgm:t>
    </dgm:pt>
    <dgm:pt modelId="{C25E0CB1-E054-49F4-8D15-FD20BADDCA5E}">
      <dgm:prSet/>
      <dgm:spPr/>
      <dgm:t>
        <a:bodyPr/>
        <a:lstStyle/>
        <a:p>
          <a:r>
            <a:rPr lang="en-US"/>
            <a:t>• Busca la realización plena del potencial de cada persona.</a:t>
          </a:r>
        </a:p>
      </dgm:t>
    </dgm:pt>
    <dgm:pt modelId="{11ED4318-8DBE-4C50-868C-BB240CDFFE84}" type="parTrans" cxnId="{C34752B8-009B-4592-B4B3-9C96B5D66798}">
      <dgm:prSet/>
      <dgm:spPr/>
      <dgm:t>
        <a:bodyPr/>
        <a:lstStyle/>
        <a:p>
          <a:endParaRPr lang="en-US"/>
        </a:p>
      </dgm:t>
    </dgm:pt>
    <dgm:pt modelId="{9E390DFC-25D4-48B4-B154-B0ECF50B2A6A}" type="sibTrans" cxnId="{C34752B8-009B-4592-B4B3-9C96B5D66798}">
      <dgm:prSet/>
      <dgm:spPr/>
      <dgm:t>
        <a:bodyPr/>
        <a:lstStyle/>
        <a:p>
          <a:endParaRPr lang="en-US"/>
        </a:p>
      </dgm:t>
    </dgm:pt>
    <dgm:pt modelId="{F0CA2070-6A5F-4429-85C3-55FCD2A7CEC5}">
      <dgm:prSet/>
      <dgm:spPr/>
      <dgm:t>
        <a:bodyPr/>
        <a:lstStyle/>
        <a:p>
          <a:r>
            <a:rPr lang="en-US"/>
            <a:t>• Está influido por factores biológicos, ambientales y culturales.</a:t>
          </a:r>
        </a:p>
      </dgm:t>
    </dgm:pt>
    <dgm:pt modelId="{CFCC8973-3D23-43A3-9638-21E95B440674}" type="parTrans" cxnId="{C2632FE5-749D-481A-B2F2-B8C4AC806B72}">
      <dgm:prSet/>
      <dgm:spPr/>
      <dgm:t>
        <a:bodyPr/>
        <a:lstStyle/>
        <a:p>
          <a:endParaRPr lang="en-US"/>
        </a:p>
      </dgm:t>
    </dgm:pt>
    <dgm:pt modelId="{9915CF34-BA9C-49A3-952F-AEC01C98ACFA}" type="sibTrans" cxnId="{C2632FE5-749D-481A-B2F2-B8C4AC806B72}">
      <dgm:prSet/>
      <dgm:spPr/>
      <dgm:t>
        <a:bodyPr/>
        <a:lstStyle/>
        <a:p>
          <a:endParaRPr lang="en-US"/>
        </a:p>
      </dgm:t>
    </dgm:pt>
    <dgm:pt modelId="{23C11EDF-D848-4ED8-86D7-6B5D450F0504}">
      <dgm:prSet/>
      <dgm:spPr/>
      <dgm:t>
        <a:bodyPr/>
        <a:lstStyle/>
        <a:p>
          <a:r>
            <a:rPr lang="en-US"/>
            <a:t>• La teoría del desarrollo humano enfatiza la importancia de los valores y la educación para el bienestar integral.</a:t>
          </a:r>
        </a:p>
      </dgm:t>
    </dgm:pt>
    <dgm:pt modelId="{B430D221-5882-4954-B36D-96D126F4D4CA}" type="parTrans" cxnId="{EB9DFB57-4185-49F0-9EE3-A082766E8530}">
      <dgm:prSet/>
      <dgm:spPr/>
      <dgm:t>
        <a:bodyPr/>
        <a:lstStyle/>
        <a:p>
          <a:endParaRPr lang="en-US"/>
        </a:p>
      </dgm:t>
    </dgm:pt>
    <dgm:pt modelId="{E61D4C1B-B8A9-4655-9027-E269A3BD8590}" type="sibTrans" cxnId="{EB9DFB57-4185-49F0-9EE3-A082766E8530}">
      <dgm:prSet/>
      <dgm:spPr/>
      <dgm:t>
        <a:bodyPr/>
        <a:lstStyle/>
        <a:p>
          <a:endParaRPr lang="en-US"/>
        </a:p>
      </dgm:t>
    </dgm:pt>
    <dgm:pt modelId="{169968D7-4B29-4EDD-A61F-5E1D42FF5246}" type="pres">
      <dgm:prSet presAssocID="{E1D0C726-26FC-4572-9019-CD8BD6F649D3}" presName="root" presStyleCnt="0">
        <dgm:presLayoutVars>
          <dgm:dir/>
          <dgm:resizeHandles val="exact"/>
        </dgm:presLayoutVars>
      </dgm:prSet>
      <dgm:spPr/>
    </dgm:pt>
    <dgm:pt modelId="{06DC0D58-67DD-4936-9F46-E9491F44B497}" type="pres">
      <dgm:prSet presAssocID="{BDDAC18C-8B06-4D3C-8369-87B5CB7668BF}" presName="compNode" presStyleCnt="0"/>
      <dgm:spPr/>
    </dgm:pt>
    <dgm:pt modelId="{8B099CC3-44E2-43FB-97D5-8010631F1ADF}" type="pres">
      <dgm:prSet presAssocID="{BDDAC18C-8B06-4D3C-8369-87B5CB7668BF}" presName="bgRect" presStyleLbl="bgShp" presStyleIdx="0" presStyleCnt="4"/>
      <dgm:spPr/>
    </dgm:pt>
    <dgm:pt modelId="{B6CF6A79-7A0F-4A6D-A1DE-B1E45BBC8250}" type="pres">
      <dgm:prSet presAssocID="{BDDAC18C-8B06-4D3C-8369-87B5CB7668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626598-F034-4C08-A16C-A68556DFA412}" type="pres">
      <dgm:prSet presAssocID="{BDDAC18C-8B06-4D3C-8369-87B5CB7668BF}" presName="spaceRect" presStyleCnt="0"/>
      <dgm:spPr/>
    </dgm:pt>
    <dgm:pt modelId="{CD6C27C1-C1FD-4ECA-83D0-836A3B74A926}" type="pres">
      <dgm:prSet presAssocID="{BDDAC18C-8B06-4D3C-8369-87B5CB7668BF}" presName="parTx" presStyleLbl="revTx" presStyleIdx="0" presStyleCnt="4">
        <dgm:presLayoutVars>
          <dgm:chMax val="0"/>
          <dgm:chPref val="0"/>
        </dgm:presLayoutVars>
      </dgm:prSet>
      <dgm:spPr/>
    </dgm:pt>
    <dgm:pt modelId="{B4E30451-4D5A-43EF-912B-B26DF5D05E19}" type="pres">
      <dgm:prSet presAssocID="{3D373B36-CCEE-4B58-B622-E0FA62E612FE}" presName="sibTrans" presStyleCnt="0"/>
      <dgm:spPr/>
    </dgm:pt>
    <dgm:pt modelId="{E92275BA-418A-49C8-811B-F8899FCC8742}" type="pres">
      <dgm:prSet presAssocID="{C25E0CB1-E054-49F4-8D15-FD20BADDCA5E}" presName="compNode" presStyleCnt="0"/>
      <dgm:spPr/>
    </dgm:pt>
    <dgm:pt modelId="{87824171-0573-459B-9375-87F718794DD3}" type="pres">
      <dgm:prSet presAssocID="{C25E0CB1-E054-49F4-8D15-FD20BADDCA5E}" presName="bgRect" presStyleLbl="bgShp" presStyleIdx="1" presStyleCnt="4"/>
      <dgm:spPr/>
    </dgm:pt>
    <dgm:pt modelId="{87E167EC-02F1-446D-ABE2-1D797A444AA8}" type="pres">
      <dgm:prSet presAssocID="{C25E0CB1-E054-49F4-8D15-FD20BADDCA5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1E1F3B8-A2E4-424F-8E91-7A28B9B96977}" type="pres">
      <dgm:prSet presAssocID="{C25E0CB1-E054-49F4-8D15-FD20BADDCA5E}" presName="spaceRect" presStyleCnt="0"/>
      <dgm:spPr/>
    </dgm:pt>
    <dgm:pt modelId="{DF6D9435-6C6C-480E-BB98-CF0DE87A3162}" type="pres">
      <dgm:prSet presAssocID="{C25E0CB1-E054-49F4-8D15-FD20BADDCA5E}" presName="parTx" presStyleLbl="revTx" presStyleIdx="1" presStyleCnt="4">
        <dgm:presLayoutVars>
          <dgm:chMax val="0"/>
          <dgm:chPref val="0"/>
        </dgm:presLayoutVars>
      </dgm:prSet>
      <dgm:spPr/>
    </dgm:pt>
    <dgm:pt modelId="{D4BD0C8F-563A-4CB4-BD39-3DBC0D7F6909}" type="pres">
      <dgm:prSet presAssocID="{9E390DFC-25D4-48B4-B154-B0ECF50B2A6A}" presName="sibTrans" presStyleCnt="0"/>
      <dgm:spPr/>
    </dgm:pt>
    <dgm:pt modelId="{C333DD6F-E365-40E8-82EE-96D08DD28752}" type="pres">
      <dgm:prSet presAssocID="{F0CA2070-6A5F-4429-85C3-55FCD2A7CEC5}" presName="compNode" presStyleCnt="0"/>
      <dgm:spPr/>
    </dgm:pt>
    <dgm:pt modelId="{A3E18378-7E6F-4EB9-9BAD-BBA64C4A696C}" type="pres">
      <dgm:prSet presAssocID="{F0CA2070-6A5F-4429-85C3-55FCD2A7CEC5}" presName="bgRect" presStyleLbl="bgShp" presStyleIdx="2" presStyleCnt="4"/>
      <dgm:spPr/>
    </dgm:pt>
    <dgm:pt modelId="{6621A4A2-4217-40BC-8D6E-A71C988620E1}" type="pres">
      <dgm:prSet presAssocID="{F0CA2070-6A5F-4429-85C3-55FCD2A7CEC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BBDAD0DA-8408-43F3-9F78-A9B28C34179D}" type="pres">
      <dgm:prSet presAssocID="{F0CA2070-6A5F-4429-85C3-55FCD2A7CEC5}" presName="spaceRect" presStyleCnt="0"/>
      <dgm:spPr/>
    </dgm:pt>
    <dgm:pt modelId="{AFEF9225-D384-4ACD-85AD-3A5D2744B042}" type="pres">
      <dgm:prSet presAssocID="{F0CA2070-6A5F-4429-85C3-55FCD2A7CEC5}" presName="parTx" presStyleLbl="revTx" presStyleIdx="2" presStyleCnt="4">
        <dgm:presLayoutVars>
          <dgm:chMax val="0"/>
          <dgm:chPref val="0"/>
        </dgm:presLayoutVars>
      </dgm:prSet>
      <dgm:spPr/>
    </dgm:pt>
    <dgm:pt modelId="{94EC42EE-8D6F-494A-BFAC-38FC149440D7}" type="pres">
      <dgm:prSet presAssocID="{9915CF34-BA9C-49A3-952F-AEC01C98ACFA}" presName="sibTrans" presStyleCnt="0"/>
      <dgm:spPr/>
    </dgm:pt>
    <dgm:pt modelId="{191CADA6-2E72-4773-8219-6116F01D07C8}" type="pres">
      <dgm:prSet presAssocID="{23C11EDF-D848-4ED8-86D7-6B5D450F0504}" presName="compNode" presStyleCnt="0"/>
      <dgm:spPr/>
    </dgm:pt>
    <dgm:pt modelId="{A8F1617F-F410-4CA2-BF09-AA47BBF59753}" type="pres">
      <dgm:prSet presAssocID="{23C11EDF-D848-4ED8-86D7-6B5D450F0504}" presName="bgRect" presStyleLbl="bgShp" presStyleIdx="3" presStyleCnt="4"/>
      <dgm:spPr/>
    </dgm:pt>
    <dgm:pt modelId="{F5A40A79-B4AE-466F-BADD-6F9F034E459A}" type="pres">
      <dgm:prSet presAssocID="{23C11EDF-D848-4ED8-86D7-6B5D450F050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B2766580-B380-4F83-B546-F8AEFFE47287}" type="pres">
      <dgm:prSet presAssocID="{23C11EDF-D848-4ED8-86D7-6B5D450F0504}" presName="spaceRect" presStyleCnt="0"/>
      <dgm:spPr/>
    </dgm:pt>
    <dgm:pt modelId="{EC840CCD-828B-438E-BAE9-D361459C857C}" type="pres">
      <dgm:prSet presAssocID="{23C11EDF-D848-4ED8-86D7-6B5D450F050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001E004-0D35-4FE6-B08F-9BD04F756E17}" type="presOf" srcId="{E1D0C726-26FC-4572-9019-CD8BD6F649D3}" destId="{169968D7-4B29-4EDD-A61F-5E1D42FF5246}" srcOrd="0" destOrd="0" presId="urn:microsoft.com/office/officeart/2018/2/layout/IconVerticalSolidList"/>
    <dgm:cxn modelId="{EA101010-1223-4CCC-9A24-BB24E0500D99}" srcId="{E1D0C726-26FC-4572-9019-CD8BD6F649D3}" destId="{BDDAC18C-8B06-4D3C-8369-87B5CB7668BF}" srcOrd="0" destOrd="0" parTransId="{4F22E15B-6665-409A-A667-A92115803F6A}" sibTransId="{3D373B36-CCEE-4B58-B622-E0FA62E612FE}"/>
    <dgm:cxn modelId="{7B59B435-34B1-4C3B-BAA0-BB025AFB292D}" type="presOf" srcId="{BDDAC18C-8B06-4D3C-8369-87B5CB7668BF}" destId="{CD6C27C1-C1FD-4ECA-83D0-836A3B74A926}" srcOrd="0" destOrd="0" presId="urn:microsoft.com/office/officeart/2018/2/layout/IconVerticalSolidList"/>
    <dgm:cxn modelId="{873DDA3F-D2C0-4896-959B-FF3DDA47EB14}" type="presOf" srcId="{F0CA2070-6A5F-4429-85C3-55FCD2A7CEC5}" destId="{AFEF9225-D384-4ACD-85AD-3A5D2744B042}" srcOrd="0" destOrd="0" presId="urn:microsoft.com/office/officeart/2018/2/layout/IconVerticalSolidList"/>
    <dgm:cxn modelId="{0B69A950-62FC-4B99-B3B8-FDA114BF98DE}" type="presOf" srcId="{C25E0CB1-E054-49F4-8D15-FD20BADDCA5E}" destId="{DF6D9435-6C6C-480E-BB98-CF0DE87A3162}" srcOrd="0" destOrd="0" presId="urn:microsoft.com/office/officeart/2018/2/layout/IconVerticalSolidList"/>
    <dgm:cxn modelId="{9B24F150-FC86-4320-B529-3A2C0DA933DD}" type="presOf" srcId="{23C11EDF-D848-4ED8-86D7-6B5D450F0504}" destId="{EC840CCD-828B-438E-BAE9-D361459C857C}" srcOrd="0" destOrd="0" presId="urn:microsoft.com/office/officeart/2018/2/layout/IconVerticalSolidList"/>
    <dgm:cxn modelId="{EB9DFB57-4185-49F0-9EE3-A082766E8530}" srcId="{E1D0C726-26FC-4572-9019-CD8BD6F649D3}" destId="{23C11EDF-D848-4ED8-86D7-6B5D450F0504}" srcOrd="3" destOrd="0" parTransId="{B430D221-5882-4954-B36D-96D126F4D4CA}" sibTransId="{E61D4C1B-B8A9-4655-9027-E269A3BD8590}"/>
    <dgm:cxn modelId="{C34752B8-009B-4592-B4B3-9C96B5D66798}" srcId="{E1D0C726-26FC-4572-9019-CD8BD6F649D3}" destId="{C25E0CB1-E054-49F4-8D15-FD20BADDCA5E}" srcOrd="1" destOrd="0" parTransId="{11ED4318-8DBE-4C50-868C-BB240CDFFE84}" sibTransId="{9E390DFC-25D4-48B4-B154-B0ECF50B2A6A}"/>
    <dgm:cxn modelId="{C2632FE5-749D-481A-B2F2-B8C4AC806B72}" srcId="{E1D0C726-26FC-4572-9019-CD8BD6F649D3}" destId="{F0CA2070-6A5F-4429-85C3-55FCD2A7CEC5}" srcOrd="2" destOrd="0" parTransId="{CFCC8973-3D23-43A3-9638-21E95B440674}" sibTransId="{9915CF34-BA9C-49A3-952F-AEC01C98ACFA}"/>
    <dgm:cxn modelId="{42F8D595-4BB2-4342-A7CD-996990D2DA8A}" type="presParOf" srcId="{169968D7-4B29-4EDD-A61F-5E1D42FF5246}" destId="{06DC0D58-67DD-4936-9F46-E9491F44B497}" srcOrd="0" destOrd="0" presId="urn:microsoft.com/office/officeart/2018/2/layout/IconVerticalSolidList"/>
    <dgm:cxn modelId="{67EE8CDE-E72C-474E-A24E-B26CE99E94AB}" type="presParOf" srcId="{06DC0D58-67DD-4936-9F46-E9491F44B497}" destId="{8B099CC3-44E2-43FB-97D5-8010631F1ADF}" srcOrd="0" destOrd="0" presId="urn:microsoft.com/office/officeart/2018/2/layout/IconVerticalSolidList"/>
    <dgm:cxn modelId="{87ED2EAB-8B0B-4595-AE13-9BE95132922D}" type="presParOf" srcId="{06DC0D58-67DD-4936-9F46-E9491F44B497}" destId="{B6CF6A79-7A0F-4A6D-A1DE-B1E45BBC8250}" srcOrd="1" destOrd="0" presId="urn:microsoft.com/office/officeart/2018/2/layout/IconVerticalSolidList"/>
    <dgm:cxn modelId="{02B1AA57-BAD2-4E94-84E7-1E6F9963B4DF}" type="presParOf" srcId="{06DC0D58-67DD-4936-9F46-E9491F44B497}" destId="{D7626598-F034-4C08-A16C-A68556DFA412}" srcOrd="2" destOrd="0" presId="urn:microsoft.com/office/officeart/2018/2/layout/IconVerticalSolidList"/>
    <dgm:cxn modelId="{112A0E29-5CBF-4B0C-959D-4730B0EFB976}" type="presParOf" srcId="{06DC0D58-67DD-4936-9F46-E9491F44B497}" destId="{CD6C27C1-C1FD-4ECA-83D0-836A3B74A926}" srcOrd="3" destOrd="0" presId="urn:microsoft.com/office/officeart/2018/2/layout/IconVerticalSolidList"/>
    <dgm:cxn modelId="{7D6EF44E-F213-43DA-89A7-C6F9D2B51F1E}" type="presParOf" srcId="{169968D7-4B29-4EDD-A61F-5E1D42FF5246}" destId="{B4E30451-4D5A-43EF-912B-B26DF5D05E19}" srcOrd="1" destOrd="0" presId="urn:microsoft.com/office/officeart/2018/2/layout/IconVerticalSolidList"/>
    <dgm:cxn modelId="{FD7B5E7E-A079-488F-84D5-F351EC651948}" type="presParOf" srcId="{169968D7-4B29-4EDD-A61F-5E1D42FF5246}" destId="{E92275BA-418A-49C8-811B-F8899FCC8742}" srcOrd="2" destOrd="0" presId="urn:microsoft.com/office/officeart/2018/2/layout/IconVerticalSolidList"/>
    <dgm:cxn modelId="{60E67B8A-CEDB-4DDC-92FA-57ADAE2E1C69}" type="presParOf" srcId="{E92275BA-418A-49C8-811B-F8899FCC8742}" destId="{87824171-0573-459B-9375-87F718794DD3}" srcOrd="0" destOrd="0" presId="urn:microsoft.com/office/officeart/2018/2/layout/IconVerticalSolidList"/>
    <dgm:cxn modelId="{D9E99B34-F7AD-4BD0-A778-6F1AD6545979}" type="presParOf" srcId="{E92275BA-418A-49C8-811B-F8899FCC8742}" destId="{87E167EC-02F1-446D-ABE2-1D797A444AA8}" srcOrd="1" destOrd="0" presId="urn:microsoft.com/office/officeart/2018/2/layout/IconVerticalSolidList"/>
    <dgm:cxn modelId="{C8C4A212-8CE6-4942-ADDE-B296C2C569BD}" type="presParOf" srcId="{E92275BA-418A-49C8-811B-F8899FCC8742}" destId="{F1E1F3B8-A2E4-424F-8E91-7A28B9B96977}" srcOrd="2" destOrd="0" presId="urn:microsoft.com/office/officeart/2018/2/layout/IconVerticalSolidList"/>
    <dgm:cxn modelId="{5617136C-782A-4D25-A316-00C1F762EF86}" type="presParOf" srcId="{E92275BA-418A-49C8-811B-F8899FCC8742}" destId="{DF6D9435-6C6C-480E-BB98-CF0DE87A3162}" srcOrd="3" destOrd="0" presId="urn:microsoft.com/office/officeart/2018/2/layout/IconVerticalSolidList"/>
    <dgm:cxn modelId="{9292CAF9-B706-487A-86EC-39D3ECAB6B63}" type="presParOf" srcId="{169968D7-4B29-4EDD-A61F-5E1D42FF5246}" destId="{D4BD0C8F-563A-4CB4-BD39-3DBC0D7F6909}" srcOrd="3" destOrd="0" presId="urn:microsoft.com/office/officeart/2018/2/layout/IconVerticalSolidList"/>
    <dgm:cxn modelId="{7EC42400-7C72-483F-AD1A-DE1E96D7E57B}" type="presParOf" srcId="{169968D7-4B29-4EDD-A61F-5E1D42FF5246}" destId="{C333DD6F-E365-40E8-82EE-96D08DD28752}" srcOrd="4" destOrd="0" presId="urn:microsoft.com/office/officeart/2018/2/layout/IconVerticalSolidList"/>
    <dgm:cxn modelId="{D1E875F1-77C2-4422-9406-41F8110276AE}" type="presParOf" srcId="{C333DD6F-E365-40E8-82EE-96D08DD28752}" destId="{A3E18378-7E6F-4EB9-9BAD-BBA64C4A696C}" srcOrd="0" destOrd="0" presId="urn:microsoft.com/office/officeart/2018/2/layout/IconVerticalSolidList"/>
    <dgm:cxn modelId="{18A931E3-D091-41A1-ABF9-E0631A568EE8}" type="presParOf" srcId="{C333DD6F-E365-40E8-82EE-96D08DD28752}" destId="{6621A4A2-4217-40BC-8D6E-A71C988620E1}" srcOrd="1" destOrd="0" presId="urn:microsoft.com/office/officeart/2018/2/layout/IconVerticalSolidList"/>
    <dgm:cxn modelId="{50861D7A-25F0-4F9A-8DA7-04AB69AE2CDF}" type="presParOf" srcId="{C333DD6F-E365-40E8-82EE-96D08DD28752}" destId="{BBDAD0DA-8408-43F3-9F78-A9B28C34179D}" srcOrd="2" destOrd="0" presId="urn:microsoft.com/office/officeart/2018/2/layout/IconVerticalSolidList"/>
    <dgm:cxn modelId="{5BC95C20-9A78-422C-B4AA-E03DB519DB46}" type="presParOf" srcId="{C333DD6F-E365-40E8-82EE-96D08DD28752}" destId="{AFEF9225-D384-4ACD-85AD-3A5D2744B042}" srcOrd="3" destOrd="0" presId="urn:microsoft.com/office/officeart/2018/2/layout/IconVerticalSolidList"/>
    <dgm:cxn modelId="{3D075545-CA9A-4E7E-A57B-017E58F8255D}" type="presParOf" srcId="{169968D7-4B29-4EDD-A61F-5E1D42FF5246}" destId="{94EC42EE-8D6F-494A-BFAC-38FC149440D7}" srcOrd="5" destOrd="0" presId="urn:microsoft.com/office/officeart/2018/2/layout/IconVerticalSolidList"/>
    <dgm:cxn modelId="{78DAB490-4225-47DD-BBA4-1285346F5609}" type="presParOf" srcId="{169968D7-4B29-4EDD-A61F-5E1D42FF5246}" destId="{191CADA6-2E72-4773-8219-6116F01D07C8}" srcOrd="6" destOrd="0" presId="urn:microsoft.com/office/officeart/2018/2/layout/IconVerticalSolidList"/>
    <dgm:cxn modelId="{8DF79BB1-FC88-477F-A506-22731D101309}" type="presParOf" srcId="{191CADA6-2E72-4773-8219-6116F01D07C8}" destId="{A8F1617F-F410-4CA2-BF09-AA47BBF59753}" srcOrd="0" destOrd="0" presId="urn:microsoft.com/office/officeart/2018/2/layout/IconVerticalSolidList"/>
    <dgm:cxn modelId="{E0F14029-13BE-42DA-9E34-BFE4B47326A4}" type="presParOf" srcId="{191CADA6-2E72-4773-8219-6116F01D07C8}" destId="{F5A40A79-B4AE-466F-BADD-6F9F034E459A}" srcOrd="1" destOrd="0" presId="urn:microsoft.com/office/officeart/2018/2/layout/IconVerticalSolidList"/>
    <dgm:cxn modelId="{0D1C63C8-F594-4E24-A2C1-733D27CFA80D}" type="presParOf" srcId="{191CADA6-2E72-4773-8219-6116F01D07C8}" destId="{B2766580-B380-4F83-B546-F8AEFFE47287}" srcOrd="2" destOrd="0" presId="urn:microsoft.com/office/officeart/2018/2/layout/IconVerticalSolidList"/>
    <dgm:cxn modelId="{55FD7893-C03D-4DF3-BFFB-81996CB0F05E}" type="presParOf" srcId="{191CADA6-2E72-4773-8219-6116F01D07C8}" destId="{EC840CCD-828B-438E-BAE9-D361459C85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73BDB-C662-4622-882B-7A4357CC58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56D504-8BB0-4939-AB05-2148E2A418CB}">
      <dgm:prSet/>
      <dgm:spPr/>
      <dgm:t>
        <a:bodyPr/>
        <a:lstStyle/>
        <a:p>
          <a:r>
            <a:rPr lang="en-US"/>
            <a:t>El desarrollo humano se divide en varias etapas:</a:t>
          </a:r>
        </a:p>
      </dgm:t>
    </dgm:pt>
    <dgm:pt modelId="{B1739B07-E36E-4E93-9D22-215A6E3B15BB}" type="parTrans" cxnId="{94000961-38F9-4601-B74A-41E912B5DDFA}">
      <dgm:prSet/>
      <dgm:spPr/>
      <dgm:t>
        <a:bodyPr/>
        <a:lstStyle/>
        <a:p>
          <a:endParaRPr lang="en-US"/>
        </a:p>
      </dgm:t>
    </dgm:pt>
    <dgm:pt modelId="{7CE40B16-3274-469F-AED8-5951693636B9}" type="sibTrans" cxnId="{94000961-38F9-4601-B74A-41E912B5DDFA}">
      <dgm:prSet/>
      <dgm:spPr/>
      <dgm:t>
        <a:bodyPr/>
        <a:lstStyle/>
        <a:p>
          <a:endParaRPr lang="en-US"/>
        </a:p>
      </dgm:t>
    </dgm:pt>
    <dgm:pt modelId="{24387943-13CC-4256-AEF7-7D3BF8E455C0}">
      <dgm:prSet/>
      <dgm:spPr/>
      <dgm:t>
        <a:bodyPr/>
        <a:lstStyle/>
        <a:p>
          <a:r>
            <a:rPr lang="en-US"/>
            <a:t>1. Infancia: crecimiento físico y desarrollo motor.</a:t>
          </a:r>
        </a:p>
      </dgm:t>
    </dgm:pt>
    <dgm:pt modelId="{AE9604F7-6396-4711-BF37-DC5EDBA3EA88}" type="parTrans" cxnId="{CFD63D40-5D39-44C9-A488-B83EC50B6EBA}">
      <dgm:prSet/>
      <dgm:spPr/>
      <dgm:t>
        <a:bodyPr/>
        <a:lstStyle/>
        <a:p>
          <a:endParaRPr lang="en-US"/>
        </a:p>
      </dgm:t>
    </dgm:pt>
    <dgm:pt modelId="{166EFD8B-A902-489F-A927-9805EB6FE3CD}" type="sibTrans" cxnId="{CFD63D40-5D39-44C9-A488-B83EC50B6EBA}">
      <dgm:prSet/>
      <dgm:spPr/>
      <dgm:t>
        <a:bodyPr/>
        <a:lstStyle/>
        <a:p>
          <a:endParaRPr lang="en-US"/>
        </a:p>
      </dgm:t>
    </dgm:pt>
    <dgm:pt modelId="{CD2881E1-E2B2-45B3-B073-99BB7A0E79BA}">
      <dgm:prSet/>
      <dgm:spPr/>
      <dgm:t>
        <a:bodyPr/>
        <a:lstStyle/>
        <a:p>
          <a:r>
            <a:rPr lang="en-US"/>
            <a:t>2. Niñez: adquisición de habilidades cognitivas y sociales.</a:t>
          </a:r>
        </a:p>
      </dgm:t>
    </dgm:pt>
    <dgm:pt modelId="{18AA049D-3248-451A-82B8-920EA1B2B1CF}" type="parTrans" cxnId="{3228F93D-9D2F-43A8-BD64-66BE1ED7FBE5}">
      <dgm:prSet/>
      <dgm:spPr/>
      <dgm:t>
        <a:bodyPr/>
        <a:lstStyle/>
        <a:p>
          <a:endParaRPr lang="en-US"/>
        </a:p>
      </dgm:t>
    </dgm:pt>
    <dgm:pt modelId="{D9294B4A-C0ED-46AF-ABF7-77E00FB3A9CA}" type="sibTrans" cxnId="{3228F93D-9D2F-43A8-BD64-66BE1ED7FBE5}">
      <dgm:prSet/>
      <dgm:spPr/>
      <dgm:t>
        <a:bodyPr/>
        <a:lstStyle/>
        <a:p>
          <a:endParaRPr lang="en-US"/>
        </a:p>
      </dgm:t>
    </dgm:pt>
    <dgm:pt modelId="{A5177622-44D2-4FAD-80F1-EB08C4D40D26}">
      <dgm:prSet/>
      <dgm:spPr/>
      <dgm:t>
        <a:bodyPr/>
        <a:lstStyle/>
        <a:p>
          <a:r>
            <a:rPr lang="en-US"/>
            <a:t>3. Adolescencia: búsqueda de identidad y autonomía.</a:t>
          </a:r>
        </a:p>
      </dgm:t>
    </dgm:pt>
    <dgm:pt modelId="{85495C34-0918-4B0F-A8DD-2E429A2E8845}" type="parTrans" cxnId="{AC097369-041F-4109-B35A-0D993BBDC45C}">
      <dgm:prSet/>
      <dgm:spPr/>
      <dgm:t>
        <a:bodyPr/>
        <a:lstStyle/>
        <a:p>
          <a:endParaRPr lang="en-US"/>
        </a:p>
      </dgm:t>
    </dgm:pt>
    <dgm:pt modelId="{A7186FE6-A67C-4080-8707-139FADDA3F16}" type="sibTrans" cxnId="{AC097369-041F-4109-B35A-0D993BBDC45C}">
      <dgm:prSet/>
      <dgm:spPr/>
      <dgm:t>
        <a:bodyPr/>
        <a:lstStyle/>
        <a:p>
          <a:endParaRPr lang="en-US"/>
        </a:p>
      </dgm:t>
    </dgm:pt>
    <dgm:pt modelId="{FBD48F4C-42D4-4E14-85F3-3F120C904A28}">
      <dgm:prSet/>
      <dgm:spPr/>
      <dgm:t>
        <a:bodyPr/>
        <a:lstStyle/>
        <a:p>
          <a:r>
            <a:rPr lang="en-US"/>
            <a:t>4. Adultez: consolidación de valores y metas.</a:t>
          </a:r>
        </a:p>
      </dgm:t>
    </dgm:pt>
    <dgm:pt modelId="{70811CF3-E795-4B00-B040-D8DA0A82B20D}" type="parTrans" cxnId="{AD8AC63E-3B07-4AEE-B620-DFCEDE756008}">
      <dgm:prSet/>
      <dgm:spPr/>
      <dgm:t>
        <a:bodyPr/>
        <a:lstStyle/>
        <a:p>
          <a:endParaRPr lang="en-US"/>
        </a:p>
      </dgm:t>
    </dgm:pt>
    <dgm:pt modelId="{38D8796D-201A-4D3A-961E-C305D3644FC7}" type="sibTrans" cxnId="{AD8AC63E-3B07-4AEE-B620-DFCEDE756008}">
      <dgm:prSet/>
      <dgm:spPr/>
      <dgm:t>
        <a:bodyPr/>
        <a:lstStyle/>
        <a:p>
          <a:endParaRPr lang="en-US"/>
        </a:p>
      </dgm:t>
    </dgm:pt>
    <dgm:pt modelId="{2073DA0F-D9E2-4A84-9C93-6E0BD9133677}">
      <dgm:prSet/>
      <dgm:spPr/>
      <dgm:t>
        <a:bodyPr/>
        <a:lstStyle/>
        <a:p>
          <a:r>
            <a:rPr lang="en-US"/>
            <a:t>5. Vejez: madurez emocional y transmisión de experiencias.</a:t>
          </a:r>
        </a:p>
      </dgm:t>
    </dgm:pt>
    <dgm:pt modelId="{53EC8257-A4F8-46CF-A97B-04FFB5D039DB}" type="parTrans" cxnId="{DF2BF141-1CD3-4DBC-8F7A-ADA6B047199E}">
      <dgm:prSet/>
      <dgm:spPr/>
      <dgm:t>
        <a:bodyPr/>
        <a:lstStyle/>
        <a:p>
          <a:endParaRPr lang="en-US"/>
        </a:p>
      </dgm:t>
    </dgm:pt>
    <dgm:pt modelId="{4E0FAAC9-C877-4C2D-B022-FB0553447AF6}" type="sibTrans" cxnId="{DF2BF141-1CD3-4DBC-8F7A-ADA6B047199E}">
      <dgm:prSet/>
      <dgm:spPr/>
      <dgm:t>
        <a:bodyPr/>
        <a:lstStyle/>
        <a:p>
          <a:endParaRPr lang="en-US"/>
        </a:p>
      </dgm:t>
    </dgm:pt>
    <dgm:pt modelId="{15E9FA25-A87E-470F-8CC6-C13606B88A5F}" type="pres">
      <dgm:prSet presAssocID="{D2C73BDB-C662-4622-882B-7A4357CC58CE}" presName="linear" presStyleCnt="0">
        <dgm:presLayoutVars>
          <dgm:animLvl val="lvl"/>
          <dgm:resizeHandles val="exact"/>
        </dgm:presLayoutVars>
      </dgm:prSet>
      <dgm:spPr/>
    </dgm:pt>
    <dgm:pt modelId="{75DE3686-E458-4E8C-A342-B3131439CCC6}" type="pres">
      <dgm:prSet presAssocID="{C256D504-8BB0-4939-AB05-2148E2A418C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9E8D4C8-216E-4F47-AD89-741D412DADFD}" type="pres">
      <dgm:prSet presAssocID="{7CE40B16-3274-469F-AED8-5951693636B9}" presName="spacer" presStyleCnt="0"/>
      <dgm:spPr/>
    </dgm:pt>
    <dgm:pt modelId="{F9D07573-152A-47EC-A140-A414D8069A72}" type="pres">
      <dgm:prSet presAssocID="{24387943-13CC-4256-AEF7-7D3BF8E455C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437FC5B-9FF3-4A0F-9F3E-49039BA93932}" type="pres">
      <dgm:prSet presAssocID="{166EFD8B-A902-489F-A927-9805EB6FE3CD}" presName="spacer" presStyleCnt="0"/>
      <dgm:spPr/>
    </dgm:pt>
    <dgm:pt modelId="{C8FEFA69-668E-4657-9ED3-F63C12105499}" type="pres">
      <dgm:prSet presAssocID="{CD2881E1-E2B2-45B3-B073-99BB7A0E79B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F259BD8-AA17-41CD-93B5-8F9498FAD0CD}" type="pres">
      <dgm:prSet presAssocID="{D9294B4A-C0ED-46AF-ABF7-77E00FB3A9CA}" presName="spacer" presStyleCnt="0"/>
      <dgm:spPr/>
    </dgm:pt>
    <dgm:pt modelId="{E39D36F6-F192-43B4-8808-00FD8D6A586A}" type="pres">
      <dgm:prSet presAssocID="{A5177622-44D2-4FAD-80F1-EB08C4D40D2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16D9A2A-563D-4A39-A190-62749FD42957}" type="pres">
      <dgm:prSet presAssocID="{A7186FE6-A67C-4080-8707-139FADDA3F16}" presName="spacer" presStyleCnt="0"/>
      <dgm:spPr/>
    </dgm:pt>
    <dgm:pt modelId="{5C22F21E-E1D4-4159-B6B0-B78DF69F4859}" type="pres">
      <dgm:prSet presAssocID="{FBD48F4C-42D4-4E14-85F3-3F120C904A2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4558215-6542-4F79-919B-0C76209F3FE9}" type="pres">
      <dgm:prSet presAssocID="{38D8796D-201A-4D3A-961E-C305D3644FC7}" presName="spacer" presStyleCnt="0"/>
      <dgm:spPr/>
    </dgm:pt>
    <dgm:pt modelId="{F79A992A-DFAC-479E-BC00-A41AE603CA98}" type="pres">
      <dgm:prSet presAssocID="{2073DA0F-D9E2-4A84-9C93-6E0BD913367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9A53701-48AB-4B64-A776-EF6A0DFD152C}" type="presOf" srcId="{A5177622-44D2-4FAD-80F1-EB08C4D40D26}" destId="{E39D36F6-F192-43B4-8808-00FD8D6A586A}" srcOrd="0" destOrd="0" presId="urn:microsoft.com/office/officeart/2005/8/layout/vList2"/>
    <dgm:cxn modelId="{6169D103-EF11-4B2E-837E-93120F4675F7}" type="presOf" srcId="{2073DA0F-D9E2-4A84-9C93-6E0BD9133677}" destId="{F79A992A-DFAC-479E-BC00-A41AE603CA98}" srcOrd="0" destOrd="0" presId="urn:microsoft.com/office/officeart/2005/8/layout/vList2"/>
    <dgm:cxn modelId="{3228F93D-9D2F-43A8-BD64-66BE1ED7FBE5}" srcId="{D2C73BDB-C662-4622-882B-7A4357CC58CE}" destId="{CD2881E1-E2B2-45B3-B073-99BB7A0E79BA}" srcOrd="2" destOrd="0" parTransId="{18AA049D-3248-451A-82B8-920EA1B2B1CF}" sibTransId="{D9294B4A-C0ED-46AF-ABF7-77E00FB3A9CA}"/>
    <dgm:cxn modelId="{AD8AC63E-3B07-4AEE-B620-DFCEDE756008}" srcId="{D2C73BDB-C662-4622-882B-7A4357CC58CE}" destId="{FBD48F4C-42D4-4E14-85F3-3F120C904A28}" srcOrd="4" destOrd="0" parTransId="{70811CF3-E795-4B00-B040-D8DA0A82B20D}" sibTransId="{38D8796D-201A-4D3A-961E-C305D3644FC7}"/>
    <dgm:cxn modelId="{CFD63D40-5D39-44C9-A488-B83EC50B6EBA}" srcId="{D2C73BDB-C662-4622-882B-7A4357CC58CE}" destId="{24387943-13CC-4256-AEF7-7D3BF8E455C0}" srcOrd="1" destOrd="0" parTransId="{AE9604F7-6396-4711-BF37-DC5EDBA3EA88}" sibTransId="{166EFD8B-A902-489F-A927-9805EB6FE3CD}"/>
    <dgm:cxn modelId="{94000961-38F9-4601-B74A-41E912B5DDFA}" srcId="{D2C73BDB-C662-4622-882B-7A4357CC58CE}" destId="{C256D504-8BB0-4939-AB05-2148E2A418CB}" srcOrd="0" destOrd="0" parTransId="{B1739B07-E36E-4E93-9D22-215A6E3B15BB}" sibTransId="{7CE40B16-3274-469F-AED8-5951693636B9}"/>
    <dgm:cxn modelId="{DF2BF141-1CD3-4DBC-8F7A-ADA6B047199E}" srcId="{D2C73BDB-C662-4622-882B-7A4357CC58CE}" destId="{2073DA0F-D9E2-4A84-9C93-6E0BD9133677}" srcOrd="5" destOrd="0" parTransId="{53EC8257-A4F8-46CF-A97B-04FFB5D039DB}" sibTransId="{4E0FAAC9-C877-4C2D-B022-FB0553447AF6}"/>
    <dgm:cxn modelId="{8EFF4B45-B0E6-49F7-9387-0B901134D2EA}" type="presOf" srcId="{D2C73BDB-C662-4622-882B-7A4357CC58CE}" destId="{15E9FA25-A87E-470F-8CC6-C13606B88A5F}" srcOrd="0" destOrd="0" presId="urn:microsoft.com/office/officeart/2005/8/layout/vList2"/>
    <dgm:cxn modelId="{AC097369-041F-4109-B35A-0D993BBDC45C}" srcId="{D2C73BDB-C662-4622-882B-7A4357CC58CE}" destId="{A5177622-44D2-4FAD-80F1-EB08C4D40D26}" srcOrd="3" destOrd="0" parTransId="{85495C34-0918-4B0F-A8DD-2E429A2E8845}" sibTransId="{A7186FE6-A67C-4080-8707-139FADDA3F16}"/>
    <dgm:cxn modelId="{D5625273-AC11-44AA-BAB9-6863BF88789A}" type="presOf" srcId="{24387943-13CC-4256-AEF7-7D3BF8E455C0}" destId="{F9D07573-152A-47EC-A140-A414D8069A72}" srcOrd="0" destOrd="0" presId="urn:microsoft.com/office/officeart/2005/8/layout/vList2"/>
    <dgm:cxn modelId="{5EF4F557-99FD-4591-B72F-DD0F7D44F283}" type="presOf" srcId="{FBD48F4C-42D4-4E14-85F3-3F120C904A28}" destId="{5C22F21E-E1D4-4159-B6B0-B78DF69F4859}" srcOrd="0" destOrd="0" presId="urn:microsoft.com/office/officeart/2005/8/layout/vList2"/>
    <dgm:cxn modelId="{03F24C81-C827-422C-BE11-6F33CA30552A}" type="presOf" srcId="{C256D504-8BB0-4939-AB05-2148E2A418CB}" destId="{75DE3686-E458-4E8C-A342-B3131439CCC6}" srcOrd="0" destOrd="0" presId="urn:microsoft.com/office/officeart/2005/8/layout/vList2"/>
    <dgm:cxn modelId="{27EC07C5-202C-4BF6-ABD4-4CDD0C0D06A7}" type="presOf" srcId="{CD2881E1-E2B2-45B3-B073-99BB7A0E79BA}" destId="{C8FEFA69-668E-4657-9ED3-F63C12105499}" srcOrd="0" destOrd="0" presId="urn:microsoft.com/office/officeart/2005/8/layout/vList2"/>
    <dgm:cxn modelId="{AB257AF5-4950-4CA6-8E6E-40E93DBA8597}" type="presParOf" srcId="{15E9FA25-A87E-470F-8CC6-C13606B88A5F}" destId="{75DE3686-E458-4E8C-A342-B3131439CCC6}" srcOrd="0" destOrd="0" presId="urn:microsoft.com/office/officeart/2005/8/layout/vList2"/>
    <dgm:cxn modelId="{C02CD211-7D9B-45EC-BB3E-CF7F8300CB27}" type="presParOf" srcId="{15E9FA25-A87E-470F-8CC6-C13606B88A5F}" destId="{89E8D4C8-216E-4F47-AD89-741D412DADFD}" srcOrd="1" destOrd="0" presId="urn:microsoft.com/office/officeart/2005/8/layout/vList2"/>
    <dgm:cxn modelId="{1780356B-70DA-4ABB-A669-20F8435450AD}" type="presParOf" srcId="{15E9FA25-A87E-470F-8CC6-C13606B88A5F}" destId="{F9D07573-152A-47EC-A140-A414D8069A72}" srcOrd="2" destOrd="0" presId="urn:microsoft.com/office/officeart/2005/8/layout/vList2"/>
    <dgm:cxn modelId="{9B3A5E47-C708-4A07-BD28-4538C8277183}" type="presParOf" srcId="{15E9FA25-A87E-470F-8CC6-C13606B88A5F}" destId="{5437FC5B-9FF3-4A0F-9F3E-49039BA93932}" srcOrd="3" destOrd="0" presId="urn:microsoft.com/office/officeart/2005/8/layout/vList2"/>
    <dgm:cxn modelId="{79663B37-74FA-4C47-AFF2-8A0A0C3BE4B7}" type="presParOf" srcId="{15E9FA25-A87E-470F-8CC6-C13606B88A5F}" destId="{C8FEFA69-668E-4657-9ED3-F63C12105499}" srcOrd="4" destOrd="0" presId="urn:microsoft.com/office/officeart/2005/8/layout/vList2"/>
    <dgm:cxn modelId="{9D843F37-00D3-45B2-91EF-39B281A75A7E}" type="presParOf" srcId="{15E9FA25-A87E-470F-8CC6-C13606B88A5F}" destId="{BF259BD8-AA17-41CD-93B5-8F9498FAD0CD}" srcOrd="5" destOrd="0" presId="urn:microsoft.com/office/officeart/2005/8/layout/vList2"/>
    <dgm:cxn modelId="{BB433E87-017B-4A56-91A9-7DAB958F6C5A}" type="presParOf" srcId="{15E9FA25-A87E-470F-8CC6-C13606B88A5F}" destId="{E39D36F6-F192-43B4-8808-00FD8D6A586A}" srcOrd="6" destOrd="0" presId="urn:microsoft.com/office/officeart/2005/8/layout/vList2"/>
    <dgm:cxn modelId="{A7373ED4-C6CA-49CF-875A-E7EC9319B62E}" type="presParOf" srcId="{15E9FA25-A87E-470F-8CC6-C13606B88A5F}" destId="{916D9A2A-563D-4A39-A190-62749FD42957}" srcOrd="7" destOrd="0" presId="urn:microsoft.com/office/officeart/2005/8/layout/vList2"/>
    <dgm:cxn modelId="{CBBFC546-E0F5-4D90-90AC-FBCEE1331685}" type="presParOf" srcId="{15E9FA25-A87E-470F-8CC6-C13606B88A5F}" destId="{5C22F21E-E1D4-4159-B6B0-B78DF69F4859}" srcOrd="8" destOrd="0" presId="urn:microsoft.com/office/officeart/2005/8/layout/vList2"/>
    <dgm:cxn modelId="{7AD8BE35-1598-4F60-94F7-0B55D48CD871}" type="presParOf" srcId="{15E9FA25-A87E-470F-8CC6-C13606B88A5F}" destId="{34558215-6542-4F79-919B-0C76209F3FE9}" srcOrd="9" destOrd="0" presId="urn:microsoft.com/office/officeart/2005/8/layout/vList2"/>
    <dgm:cxn modelId="{0FEF3FD1-A815-4C0F-B315-53E1E4F5848B}" type="presParOf" srcId="{15E9FA25-A87E-470F-8CC6-C13606B88A5F}" destId="{F79A992A-DFAC-479E-BC00-A41AE603CA9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99CC3-44E2-43FB-97D5-8010631F1ADF}">
      <dsp:nvSpPr>
        <dsp:cNvPr id="0" name=""/>
        <dsp:cNvSpPr/>
      </dsp:nvSpPr>
      <dsp:spPr>
        <a:xfrm>
          <a:off x="0" y="1979"/>
          <a:ext cx="4642845" cy="1003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F6A79-7A0F-4A6D-A1DE-B1E45BBC8250}">
      <dsp:nvSpPr>
        <dsp:cNvPr id="0" name=""/>
        <dsp:cNvSpPr/>
      </dsp:nvSpPr>
      <dsp:spPr>
        <a:xfrm>
          <a:off x="303439" y="227678"/>
          <a:ext cx="551708" cy="551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C27C1-C1FD-4ECA-83D0-836A3B74A926}">
      <dsp:nvSpPr>
        <dsp:cNvPr id="0" name=""/>
        <dsp:cNvSpPr/>
      </dsp:nvSpPr>
      <dsp:spPr>
        <a:xfrm>
          <a:off x="1158587" y="1979"/>
          <a:ext cx="3484257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 desarrollo humano es un proceso continuo de cambio y crecimiento físico, cognitivo, emocional y social.</a:t>
          </a:r>
        </a:p>
      </dsp:txBody>
      <dsp:txXfrm>
        <a:off x="1158587" y="1979"/>
        <a:ext cx="3484257" cy="1003106"/>
      </dsp:txXfrm>
    </dsp:sp>
    <dsp:sp modelId="{87824171-0573-459B-9375-87F718794DD3}">
      <dsp:nvSpPr>
        <dsp:cNvPr id="0" name=""/>
        <dsp:cNvSpPr/>
      </dsp:nvSpPr>
      <dsp:spPr>
        <a:xfrm>
          <a:off x="0" y="1255861"/>
          <a:ext cx="4642845" cy="1003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167EC-02F1-446D-ABE2-1D797A444AA8}">
      <dsp:nvSpPr>
        <dsp:cNvPr id="0" name=""/>
        <dsp:cNvSpPr/>
      </dsp:nvSpPr>
      <dsp:spPr>
        <a:xfrm>
          <a:off x="303439" y="1481560"/>
          <a:ext cx="551708" cy="551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D9435-6C6C-480E-BB98-CF0DE87A3162}">
      <dsp:nvSpPr>
        <dsp:cNvPr id="0" name=""/>
        <dsp:cNvSpPr/>
      </dsp:nvSpPr>
      <dsp:spPr>
        <a:xfrm>
          <a:off x="1158587" y="1255861"/>
          <a:ext cx="3484257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Busca la realización plena del potencial de cada persona.</a:t>
          </a:r>
        </a:p>
      </dsp:txBody>
      <dsp:txXfrm>
        <a:off x="1158587" y="1255861"/>
        <a:ext cx="3484257" cy="1003106"/>
      </dsp:txXfrm>
    </dsp:sp>
    <dsp:sp modelId="{A3E18378-7E6F-4EB9-9BAD-BBA64C4A696C}">
      <dsp:nvSpPr>
        <dsp:cNvPr id="0" name=""/>
        <dsp:cNvSpPr/>
      </dsp:nvSpPr>
      <dsp:spPr>
        <a:xfrm>
          <a:off x="0" y="2509744"/>
          <a:ext cx="4642845" cy="1003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A4A2-4217-40BC-8D6E-A71C988620E1}">
      <dsp:nvSpPr>
        <dsp:cNvPr id="0" name=""/>
        <dsp:cNvSpPr/>
      </dsp:nvSpPr>
      <dsp:spPr>
        <a:xfrm>
          <a:off x="303439" y="2735443"/>
          <a:ext cx="551708" cy="551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F9225-D384-4ACD-85AD-3A5D2744B042}">
      <dsp:nvSpPr>
        <dsp:cNvPr id="0" name=""/>
        <dsp:cNvSpPr/>
      </dsp:nvSpPr>
      <dsp:spPr>
        <a:xfrm>
          <a:off x="1158587" y="2509744"/>
          <a:ext cx="3484257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Está influido por factores biológicos, ambientales y culturales.</a:t>
          </a:r>
        </a:p>
      </dsp:txBody>
      <dsp:txXfrm>
        <a:off x="1158587" y="2509744"/>
        <a:ext cx="3484257" cy="1003106"/>
      </dsp:txXfrm>
    </dsp:sp>
    <dsp:sp modelId="{A8F1617F-F410-4CA2-BF09-AA47BBF59753}">
      <dsp:nvSpPr>
        <dsp:cNvPr id="0" name=""/>
        <dsp:cNvSpPr/>
      </dsp:nvSpPr>
      <dsp:spPr>
        <a:xfrm>
          <a:off x="0" y="3763627"/>
          <a:ext cx="4642845" cy="10031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40A79-B4AE-466F-BADD-6F9F034E459A}">
      <dsp:nvSpPr>
        <dsp:cNvPr id="0" name=""/>
        <dsp:cNvSpPr/>
      </dsp:nvSpPr>
      <dsp:spPr>
        <a:xfrm>
          <a:off x="303439" y="3989326"/>
          <a:ext cx="551708" cy="5517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40CCD-828B-438E-BAE9-D361459C857C}">
      <dsp:nvSpPr>
        <dsp:cNvPr id="0" name=""/>
        <dsp:cNvSpPr/>
      </dsp:nvSpPr>
      <dsp:spPr>
        <a:xfrm>
          <a:off x="1158587" y="3763627"/>
          <a:ext cx="3484257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La teoría del desarrollo humano enfatiza la importancia de los valores y la educación para el bienestar integral.</a:t>
          </a:r>
        </a:p>
      </dsp:txBody>
      <dsp:txXfrm>
        <a:off x="1158587" y="3763627"/>
        <a:ext cx="3484257" cy="1003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E3686-E458-4E8C-A342-B3131439CCC6}">
      <dsp:nvSpPr>
        <dsp:cNvPr id="0" name=""/>
        <dsp:cNvSpPr/>
      </dsp:nvSpPr>
      <dsp:spPr>
        <a:xfrm>
          <a:off x="0" y="106636"/>
          <a:ext cx="4642845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El desarrollo humano se divide en varias etapas:</a:t>
          </a:r>
        </a:p>
      </dsp:txBody>
      <dsp:txXfrm>
        <a:off x="34954" y="141590"/>
        <a:ext cx="4572937" cy="646132"/>
      </dsp:txXfrm>
    </dsp:sp>
    <dsp:sp modelId="{F9D07573-152A-47EC-A140-A414D8069A72}">
      <dsp:nvSpPr>
        <dsp:cNvPr id="0" name=""/>
        <dsp:cNvSpPr/>
      </dsp:nvSpPr>
      <dsp:spPr>
        <a:xfrm>
          <a:off x="0" y="874516"/>
          <a:ext cx="4642845" cy="716040"/>
        </a:xfrm>
        <a:prstGeom prst="roundRect">
          <a:avLst/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1. Infancia: crecimiento físico y desarrollo motor.</a:t>
          </a:r>
        </a:p>
      </dsp:txBody>
      <dsp:txXfrm>
        <a:off x="34954" y="909470"/>
        <a:ext cx="4572937" cy="646132"/>
      </dsp:txXfrm>
    </dsp:sp>
    <dsp:sp modelId="{C8FEFA69-668E-4657-9ED3-F63C12105499}">
      <dsp:nvSpPr>
        <dsp:cNvPr id="0" name=""/>
        <dsp:cNvSpPr/>
      </dsp:nvSpPr>
      <dsp:spPr>
        <a:xfrm>
          <a:off x="0" y="1642396"/>
          <a:ext cx="4642845" cy="716040"/>
        </a:xfrm>
        <a:prstGeom prst="roundRect">
          <a:avLst/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2. Niñez: adquisición de habilidades cognitivas y sociales.</a:t>
          </a:r>
        </a:p>
      </dsp:txBody>
      <dsp:txXfrm>
        <a:off x="34954" y="1677350"/>
        <a:ext cx="4572937" cy="646132"/>
      </dsp:txXfrm>
    </dsp:sp>
    <dsp:sp modelId="{E39D36F6-F192-43B4-8808-00FD8D6A586A}">
      <dsp:nvSpPr>
        <dsp:cNvPr id="0" name=""/>
        <dsp:cNvSpPr/>
      </dsp:nvSpPr>
      <dsp:spPr>
        <a:xfrm>
          <a:off x="0" y="2410276"/>
          <a:ext cx="4642845" cy="716040"/>
        </a:xfrm>
        <a:prstGeom prst="roundRect">
          <a:avLst/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3. Adolescencia: búsqueda de identidad y autonomía.</a:t>
          </a:r>
        </a:p>
      </dsp:txBody>
      <dsp:txXfrm>
        <a:off x="34954" y="2445230"/>
        <a:ext cx="4572937" cy="646132"/>
      </dsp:txXfrm>
    </dsp:sp>
    <dsp:sp modelId="{5C22F21E-E1D4-4159-B6B0-B78DF69F4859}">
      <dsp:nvSpPr>
        <dsp:cNvPr id="0" name=""/>
        <dsp:cNvSpPr/>
      </dsp:nvSpPr>
      <dsp:spPr>
        <a:xfrm>
          <a:off x="0" y="3178156"/>
          <a:ext cx="4642845" cy="716040"/>
        </a:xfrm>
        <a:prstGeom prst="roundRect">
          <a:avLst/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4. Adultez: consolidación de valores y metas.</a:t>
          </a:r>
        </a:p>
      </dsp:txBody>
      <dsp:txXfrm>
        <a:off x="34954" y="3213110"/>
        <a:ext cx="4572937" cy="646132"/>
      </dsp:txXfrm>
    </dsp:sp>
    <dsp:sp modelId="{F79A992A-DFAC-479E-BC00-A41AE603CA98}">
      <dsp:nvSpPr>
        <dsp:cNvPr id="0" name=""/>
        <dsp:cNvSpPr/>
      </dsp:nvSpPr>
      <dsp:spPr>
        <a:xfrm>
          <a:off x="0" y="3946036"/>
          <a:ext cx="4642845" cy="71604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5. Vejez: madurez emocional y transmisión de experiencias.</a:t>
          </a:r>
        </a:p>
      </dsp:txBody>
      <dsp:txXfrm>
        <a:off x="34954" y="3980990"/>
        <a:ext cx="4572937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6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0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43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0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94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1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2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2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5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3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BA5E6D9F-ADF6-4EDC-AEA3-327837B1C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3766502" cy="2971801"/>
          </a:xfrm>
        </p:spPr>
        <p:txBody>
          <a:bodyPr>
            <a:normAutofit/>
          </a:bodyPr>
          <a:lstStyle/>
          <a:p>
            <a:r>
              <a:rPr lang="es-MX"/>
              <a:t>Desarrollo Humano y Valores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3787605" cy="1804458"/>
          </a:xfrm>
        </p:spPr>
        <p:txBody>
          <a:bodyPr>
            <a:normAutofit/>
          </a:bodyPr>
          <a:lstStyle/>
          <a:p>
            <a:r>
              <a:t>Temas: Naturaleza humana, Desarrollo humano, Etapas del desarrollo, Desarrollo cognitivo y Factores de influencia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9F46B8C3-F7F0-46EF-BA37-85EAC0A85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457200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3175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ma en ángulo de un bolígrafo en un gráfico">
            <a:extLst>
              <a:ext uri="{FF2B5EF4-FFF2-40B4-BE49-F238E27FC236}">
                <a16:creationId xmlns:a16="http://schemas.microsoft.com/office/drawing/2014/main" id="{D70D5B10-7C73-B286-AB82-500F1F64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17" r="46482" b="-1"/>
          <a:stretch>
            <a:fillRect/>
          </a:stretch>
        </p:blipFill>
        <p:spPr>
          <a:xfrm>
            <a:off x="4815681" y="361730"/>
            <a:ext cx="1773237" cy="2659822"/>
          </a:xfrm>
          <a:prstGeom prst="rect">
            <a:avLst/>
          </a:prstGeom>
        </p:spPr>
      </p:pic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id="{5C4E602F-1A91-4F05-BC98-8DA3DA495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3383280"/>
            <a:ext cx="4572001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74886D3-C3E1-48CD-9231-B79CC555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3710" y="0"/>
            <a:ext cx="68580" cy="3474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46EF858-10DA-3524-0940-E3B4F82ED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7081" y="1286728"/>
            <a:ext cx="1773238" cy="809825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2FE1B7-A6EA-4C90-AE86-D481BAA62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681" y="4508313"/>
            <a:ext cx="4092901" cy="1316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97404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495" y="941424"/>
            <a:ext cx="2282922" cy="3248611"/>
          </a:xfrm>
        </p:spPr>
        <p:txBody>
          <a:bodyPr>
            <a:normAutofit/>
          </a:bodyPr>
          <a:lstStyle/>
          <a:p>
            <a:r>
              <a:rPr lang="es-MX" sz="2000">
                <a:solidFill>
                  <a:srgbClr val="FFFFFF"/>
                </a:solidFill>
              </a:rPr>
              <a:t>Introducción al desarrollo humano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583B9D-8B2F-E406-E6F3-642EC62DED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006967"/>
              </p:ext>
            </p:extLst>
          </p:nvPr>
        </p:nvGraphicFramePr>
        <p:xfrm>
          <a:off x="705483" y="941424"/>
          <a:ext cx="4642845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934" y="4487332"/>
            <a:ext cx="4220368" cy="1507067"/>
          </a:xfrm>
        </p:spPr>
        <p:txBody>
          <a:bodyPr>
            <a:normAutofit/>
          </a:bodyPr>
          <a:lstStyle/>
          <a:p>
            <a:r>
              <a:t>Naturaleza humana</a:t>
            </a:r>
          </a:p>
        </p:txBody>
      </p:sp>
      <p:pic>
        <p:nvPicPr>
          <p:cNvPr id="5" name="Picture 4" descr="Cascadas en medio de un bosque">
            <a:extLst>
              <a:ext uri="{FF2B5EF4-FFF2-40B4-BE49-F238E27FC236}">
                <a16:creationId xmlns:a16="http://schemas.microsoft.com/office/drawing/2014/main" id="{D367C0F5-AE73-0947-422E-ADF9A8BF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70" r="31766" b="-1"/>
          <a:stretch>
            <a:fillRect/>
          </a:stretch>
        </p:blipFill>
        <p:spPr>
          <a:xfrm>
            <a:off x="623" y="10"/>
            <a:ext cx="262651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459" y="685800"/>
            <a:ext cx="4969554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600"/>
              <a:t>La naturaleza humana se refiere al conjunto de características, comportamientos y tendencias propias del ser humano. </a:t>
            </a:r>
          </a:p>
          <a:p>
            <a:pPr>
              <a:lnSpc>
                <a:spcPct val="90000"/>
              </a:lnSpc>
            </a:pPr>
            <a:r>
              <a:rPr lang="es-ES" sz="1600"/>
              <a:t>Incluye aspectos biológicos, psicológicos, sociales y espirituales que definen su manera de ser y actuar.</a:t>
            </a:r>
          </a:p>
          <a:p>
            <a:pPr>
              <a:lnSpc>
                <a:spcPct val="90000"/>
              </a:lnSpc>
            </a:pPr>
            <a:r>
              <a:rPr lang="es-ES" sz="1600"/>
              <a:t>• Es la base del desarrollo personal y social.</a:t>
            </a:r>
          </a:p>
          <a:p>
            <a:pPr>
              <a:lnSpc>
                <a:spcPct val="90000"/>
              </a:lnSpc>
            </a:pPr>
            <a:r>
              <a:rPr lang="es-ES" sz="1600"/>
              <a:t>• Se manifiesta a través de la razón, la libertad y la capacidad de amar.</a:t>
            </a:r>
          </a:p>
          <a:p>
            <a:pPr>
              <a:lnSpc>
                <a:spcPct val="90000"/>
              </a:lnSpc>
            </a:pPr>
            <a:r>
              <a:rPr lang="es-ES" sz="1600"/>
              <a:t>• La educación y los valores moldean la expresión de la naturaleza humana.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97404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495" y="941424"/>
            <a:ext cx="2282922" cy="3248611"/>
          </a:xfrm>
        </p:spPr>
        <p:txBody>
          <a:bodyPr>
            <a:normAutofit/>
          </a:bodyPr>
          <a:lstStyle/>
          <a:p>
            <a:r>
              <a:rPr lang="es-MX" sz="2500">
                <a:solidFill>
                  <a:srgbClr val="FFFFFF"/>
                </a:solidFill>
              </a:rPr>
              <a:t>Etapas del desarrollo humano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F2622AF-4864-787A-51F0-AB225F5E1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83921"/>
              </p:ext>
            </p:extLst>
          </p:nvPr>
        </p:nvGraphicFramePr>
        <p:xfrm>
          <a:off x="705483" y="941424"/>
          <a:ext cx="4642845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38" y="4435646"/>
            <a:ext cx="1064657" cy="1660354"/>
            <a:chOff x="10292292" y="2963333"/>
            <a:chExt cx="1896535" cy="22182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659" y="0"/>
            <a:ext cx="349300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189" y="685800"/>
            <a:ext cx="2778952" cy="5308599"/>
          </a:xfrm>
        </p:spPr>
        <p:txBody>
          <a:bodyPr>
            <a:normAutofit/>
          </a:bodyPr>
          <a:lstStyle/>
          <a:p>
            <a:r>
              <a:rPr lang="es-MX" sz="2800">
                <a:solidFill>
                  <a:srgbClr val="FFFFFF"/>
                </a:solidFill>
              </a:rPr>
              <a:t>Desarrollo cognitivo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414" y="685800"/>
            <a:ext cx="3565923" cy="5410200"/>
          </a:xfrm>
        </p:spPr>
        <p:txBody>
          <a:bodyPr>
            <a:normAutofit/>
          </a:bodyPr>
          <a:lstStyle/>
          <a:p>
            <a:r>
              <a:rPr lang="es-ES" sz="1600">
                <a:solidFill>
                  <a:srgbClr val="FFFFFF"/>
                </a:solidFill>
              </a:rPr>
              <a:t>El desarrollo cognitivo se refiere al proceso mediante el cual las personas adquieren conocimientos, habilidades y comprensión del mundo.</a:t>
            </a:r>
          </a:p>
          <a:p>
            <a:r>
              <a:rPr lang="es-ES" sz="1600">
                <a:solidFill>
                  <a:srgbClr val="FFFFFF"/>
                </a:solidFill>
              </a:rPr>
              <a:t>• Jean Piaget propuso cuatro etapas: sensoriomotora, preoperacional, operaciones concretas y operaciones formales.</a:t>
            </a:r>
          </a:p>
          <a:p>
            <a:r>
              <a:rPr lang="es-ES" sz="1600">
                <a:solidFill>
                  <a:srgbClr val="FFFFFF"/>
                </a:solidFill>
              </a:rPr>
              <a:t>• Vygotsky destacó la influencia social y cultural en el aprendizaje.</a:t>
            </a:r>
          </a:p>
          <a:p>
            <a:r>
              <a:rPr lang="es-ES" sz="1600">
                <a:solidFill>
                  <a:srgbClr val="FFFFFF"/>
                </a:solidFill>
              </a:rPr>
              <a:t>• Es fundamental para el razonamiento ético y moral.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4487332"/>
            <a:ext cx="565785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/>
              <a:t>Factores de influencia sobre el desarrollo humano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8" y="685800"/>
            <a:ext cx="5619853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900"/>
              <a:t>El </a:t>
            </a:r>
            <a:r>
              <a:rPr lang="es-ES" sz="1900" err="1"/>
              <a:t>desarrollo</a:t>
            </a:r>
            <a:r>
              <a:rPr lang="es-ES" sz="1900"/>
              <a:t> </a:t>
            </a:r>
            <a:r>
              <a:rPr lang="es-ES" sz="1900" err="1"/>
              <a:t>humano</a:t>
            </a:r>
            <a:r>
              <a:rPr lang="es-ES" sz="1900"/>
              <a:t> </a:t>
            </a:r>
            <a:r>
              <a:rPr lang="es-ES" sz="1900" err="1"/>
              <a:t>está</a:t>
            </a:r>
            <a:r>
              <a:rPr lang="es-ES" sz="1900"/>
              <a:t> </a:t>
            </a:r>
            <a:r>
              <a:rPr lang="es-ES" sz="1900" err="1"/>
              <a:t>influido</a:t>
            </a:r>
            <a:r>
              <a:rPr lang="es-ES" sz="1900"/>
              <a:t> </a:t>
            </a:r>
            <a:r>
              <a:rPr lang="es-ES" sz="1900" err="1"/>
              <a:t>por</a:t>
            </a:r>
            <a:r>
              <a:rPr lang="es-ES" sz="1900"/>
              <a:t> </a:t>
            </a:r>
            <a:r>
              <a:rPr lang="es-ES" sz="1900" err="1"/>
              <a:t>múltiples</a:t>
            </a:r>
            <a:r>
              <a:rPr lang="es-ES" sz="1900"/>
              <a:t> </a:t>
            </a:r>
            <a:r>
              <a:rPr lang="es-ES" sz="1900" err="1"/>
              <a:t>factores</a:t>
            </a:r>
            <a:r>
              <a:rPr lang="es-ES" sz="1900"/>
              <a:t>:</a:t>
            </a:r>
          </a:p>
          <a:p>
            <a:pPr>
              <a:lnSpc>
                <a:spcPct val="90000"/>
              </a:lnSpc>
            </a:pPr>
            <a:r>
              <a:rPr lang="es-ES" sz="1900"/>
              <a:t>• </a:t>
            </a:r>
            <a:r>
              <a:rPr lang="es-ES" sz="1900" err="1"/>
              <a:t>Biológicos</a:t>
            </a:r>
            <a:r>
              <a:rPr lang="es-ES" sz="1900"/>
              <a:t>: </a:t>
            </a:r>
            <a:r>
              <a:rPr lang="es-ES" sz="1900" err="1"/>
              <a:t>genética</a:t>
            </a:r>
            <a:r>
              <a:rPr lang="es-ES" sz="1900"/>
              <a:t>, </a:t>
            </a:r>
            <a:r>
              <a:rPr lang="es-ES" sz="1900" err="1"/>
              <a:t>salud</a:t>
            </a:r>
            <a:r>
              <a:rPr lang="es-ES" sz="1900"/>
              <a:t>, </a:t>
            </a:r>
            <a:r>
              <a:rPr lang="es-ES" sz="1900" err="1"/>
              <a:t>nutrición</a:t>
            </a:r>
            <a:r>
              <a:rPr lang="es-ES" sz="1900"/>
              <a:t>.</a:t>
            </a:r>
          </a:p>
          <a:p>
            <a:pPr>
              <a:lnSpc>
                <a:spcPct val="90000"/>
              </a:lnSpc>
            </a:pPr>
            <a:r>
              <a:rPr lang="es-ES" sz="1900"/>
              <a:t>• </a:t>
            </a:r>
            <a:r>
              <a:rPr lang="es-ES" sz="1900" err="1"/>
              <a:t>Psicológicos</a:t>
            </a:r>
            <a:r>
              <a:rPr lang="es-ES" sz="1900"/>
              <a:t>: </a:t>
            </a:r>
            <a:r>
              <a:rPr lang="es-ES" sz="1900" err="1"/>
              <a:t>personalidad</a:t>
            </a:r>
            <a:r>
              <a:rPr lang="es-ES" sz="1900"/>
              <a:t>, </a:t>
            </a:r>
            <a:r>
              <a:rPr lang="es-ES" sz="1900" err="1"/>
              <a:t>motivación</a:t>
            </a:r>
            <a:r>
              <a:rPr lang="es-ES" sz="1900"/>
              <a:t>, </a:t>
            </a:r>
            <a:r>
              <a:rPr lang="es-ES" sz="1900" err="1"/>
              <a:t>emociones</a:t>
            </a:r>
            <a:r>
              <a:rPr lang="es-ES" sz="1900"/>
              <a:t>.</a:t>
            </a:r>
          </a:p>
          <a:p>
            <a:pPr>
              <a:lnSpc>
                <a:spcPct val="90000"/>
              </a:lnSpc>
            </a:pPr>
            <a:r>
              <a:rPr lang="es-ES" sz="1900"/>
              <a:t>• </a:t>
            </a:r>
            <a:r>
              <a:rPr lang="es-ES" sz="1900" err="1"/>
              <a:t>Sociales</a:t>
            </a:r>
            <a:r>
              <a:rPr lang="es-ES" sz="1900"/>
              <a:t>: familia, </a:t>
            </a:r>
            <a:r>
              <a:rPr lang="es-ES" sz="1900" err="1"/>
              <a:t>educación</a:t>
            </a:r>
            <a:r>
              <a:rPr lang="es-ES" sz="1900"/>
              <a:t>, </a:t>
            </a:r>
            <a:r>
              <a:rPr lang="es-ES" sz="1900" err="1"/>
              <a:t>cultura</a:t>
            </a:r>
            <a:r>
              <a:rPr lang="es-ES" sz="1900"/>
              <a:t>.</a:t>
            </a:r>
          </a:p>
          <a:p>
            <a:pPr>
              <a:lnSpc>
                <a:spcPct val="90000"/>
              </a:lnSpc>
            </a:pPr>
            <a:r>
              <a:rPr lang="es-ES" sz="1900"/>
              <a:t>• </a:t>
            </a:r>
            <a:r>
              <a:rPr lang="es-ES" sz="1900" err="1"/>
              <a:t>Económicos</a:t>
            </a:r>
            <a:r>
              <a:rPr lang="es-ES" sz="1900"/>
              <a:t> y </a:t>
            </a:r>
            <a:r>
              <a:rPr lang="es-ES" sz="1900" err="1"/>
              <a:t>ambientales</a:t>
            </a:r>
            <a:r>
              <a:rPr lang="es-ES" sz="1900"/>
              <a:t>: </a:t>
            </a:r>
            <a:r>
              <a:rPr lang="es-ES" sz="1900" err="1"/>
              <a:t>condiciones</a:t>
            </a:r>
            <a:r>
              <a:rPr lang="es-ES" sz="1900"/>
              <a:t> de </a:t>
            </a:r>
            <a:r>
              <a:rPr lang="es-ES" sz="1900" err="1"/>
              <a:t>vida</a:t>
            </a:r>
            <a:r>
              <a:rPr lang="es-ES" sz="1900"/>
              <a:t>, </a:t>
            </a:r>
            <a:r>
              <a:rPr lang="es-ES" sz="1900" err="1"/>
              <a:t>recursos</a:t>
            </a:r>
            <a:r>
              <a:rPr lang="es-ES" sz="1900"/>
              <a:t> </a:t>
            </a:r>
            <a:r>
              <a:rPr lang="es-ES" sz="1900" err="1"/>
              <a:t>disponibles</a:t>
            </a:r>
            <a:r>
              <a:rPr lang="es-ES" sz="1900"/>
              <a:t>.</a:t>
            </a:r>
          </a:p>
          <a:p>
            <a:pPr>
              <a:lnSpc>
                <a:spcPct val="90000"/>
              </a:lnSpc>
            </a:pPr>
            <a:r>
              <a:rPr lang="es-ES" sz="1900"/>
              <a:t>Todos </a:t>
            </a:r>
            <a:r>
              <a:rPr lang="es-ES" sz="1900" err="1"/>
              <a:t>estos</a:t>
            </a:r>
            <a:r>
              <a:rPr lang="es-ES" sz="1900"/>
              <a:t> </a:t>
            </a:r>
            <a:r>
              <a:rPr lang="es-ES" sz="1900" err="1"/>
              <a:t>factores</a:t>
            </a:r>
            <a:r>
              <a:rPr lang="es-ES" sz="1900"/>
              <a:t> </a:t>
            </a:r>
            <a:r>
              <a:rPr lang="es-ES" sz="1900" err="1"/>
              <a:t>interactúan</a:t>
            </a:r>
            <a:r>
              <a:rPr lang="es-ES" sz="1900"/>
              <a:t> </a:t>
            </a:r>
            <a:r>
              <a:rPr lang="es-ES" sz="1900" err="1"/>
              <a:t>en</a:t>
            </a:r>
            <a:r>
              <a:rPr lang="es-ES" sz="1900"/>
              <a:t> </a:t>
            </a:r>
            <a:r>
              <a:rPr lang="es-ES" sz="1900" err="1"/>
              <a:t>el</a:t>
            </a:r>
            <a:r>
              <a:rPr lang="es-ES" sz="1900"/>
              <a:t> </a:t>
            </a:r>
            <a:r>
              <a:rPr lang="es-ES" sz="1900" err="1"/>
              <a:t>crecimiento</a:t>
            </a:r>
            <a:r>
              <a:rPr lang="es-ES" sz="1900"/>
              <a:t> integral del </a:t>
            </a:r>
            <a:r>
              <a:rPr lang="es-ES" sz="1900" err="1"/>
              <a:t>individuo</a:t>
            </a:r>
            <a:r>
              <a:rPr lang="es-ES" sz="1900"/>
              <a:t>.</a:t>
            </a:r>
          </a:p>
        </p:txBody>
      </p:sp>
      <p:pic>
        <p:nvPicPr>
          <p:cNvPr id="5" name="Picture 4" descr="Figuras talladas de seres humanos coloridas">
            <a:extLst>
              <a:ext uri="{FF2B5EF4-FFF2-40B4-BE49-F238E27FC236}">
                <a16:creationId xmlns:a16="http://schemas.microsoft.com/office/drawing/2014/main" id="{D0DC8E8B-DDFE-ABCD-CB85-6DB50CFA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81" r="36749" b="-1"/>
          <a:stretch>
            <a:fillRect/>
          </a:stretch>
        </p:blipFill>
        <p:spPr>
          <a:xfrm>
            <a:off x="6615452" y="10"/>
            <a:ext cx="2528548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1" name="Straight Connector 11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3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es-MX" sz="2500"/>
              <a:t>Referencias bibliográficas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>
                <a:solidFill>
                  <a:schemeClr val="tx1"/>
                </a:solidFill>
              </a:rPr>
              <a:t>Papalia, D. E., Feldman, R. D. (2012). Desarrollo humano. McGraw-Hill.</a:t>
            </a:r>
          </a:p>
          <a:p>
            <a:pPr>
              <a:lnSpc>
                <a:spcPct val="90000"/>
              </a:lnSpc>
            </a:pPr>
            <a:r>
              <a:rPr lang="es-ES">
                <a:solidFill>
                  <a:schemeClr val="tx1"/>
                </a:solidFill>
              </a:rPr>
              <a:t>Erikson, E. H. (1982). The Life Cycle Completed. Norton.</a:t>
            </a:r>
          </a:p>
          <a:p>
            <a:pPr>
              <a:lnSpc>
                <a:spcPct val="90000"/>
              </a:lnSpc>
            </a:pPr>
            <a:r>
              <a:rPr lang="es-ES">
                <a:solidFill>
                  <a:schemeClr val="tx1"/>
                </a:solidFill>
              </a:rPr>
              <a:t>Piaget, J. (1972). Psicología y pedagogía. Ariel.</a:t>
            </a:r>
          </a:p>
          <a:p>
            <a:pPr>
              <a:lnSpc>
                <a:spcPct val="90000"/>
              </a:lnSpc>
            </a:pPr>
            <a:r>
              <a:rPr lang="es-ES">
                <a:solidFill>
                  <a:schemeClr val="tx1"/>
                </a:solidFill>
              </a:rPr>
              <a:t>Vygotsky, L. S. (1979). El desarrollo de los procesos psicológicos superiores. Crítica.</a:t>
            </a:r>
          </a:p>
          <a:p>
            <a:pPr>
              <a:lnSpc>
                <a:spcPct val="90000"/>
              </a:lnSpc>
            </a:pPr>
            <a:r>
              <a:rPr lang="es-ES">
                <a:solidFill>
                  <a:schemeClr val="tx1"/>
                </a:solidFill>
              </a:rPr>
              <a:t>ONU (1990). Informe sobre desarrollo humano. Programa de las Naciones Unidas para el Desarrollo (PNUD).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449</Words>
  <Application>Microsoft Office PowerPoint</Application>
  <PresentationFormat>Presentación en pantalla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Sector</vt:lpstr>
      <vt:lpstr>Desarrollo Humano y Valores</vt:lpstr>
      <vt:lpstr>Introducción al desarrollo humano</vt:lpstr>
      <vt:lpstr>Naturaleza humana</vt:lpstr>
      <vt:lpstr>Etapas del desarrollo humano</vt:lpstr>
      <vt:lpstr>Desarrollo cognitivo</vt:lpstr>
      <vt:lpstr>Factores de influencia sobre el desarrollo humano</vt:lpstr>
      <vt:lpstr>Referencias bibliográficas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Martha Carmen Silva Mendiola</cp:lastModifiedBy>
  <cp:revision>3</cp:revision>
  <dcterms:created xsi:type="dcterms:W3CDTF">2013-01-27T09:14:16Z</dcterms:created>
  <dcterms:modified xsi:type="dcterms:W3CDTF">2025-10-23T18:23:30Z</dcterms:modified>
  <cp:category/>
</cp:coreProperties>
</file>